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96" d="100"/>
          <a:sy n="96" d="100"/>
        </p:scale>
        <p:origin x="1392"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11/1/2022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Christa Pisani</a:t>
            </a:r>
          </a:p>
          <a:p>
            <a:r>
              <a:rPr lang="en-US" dirty="0">
                <a:solidFill>
                  <a:schemeClr val="bg2"/>
                </a:solidFill>
                <a:latin typeface="Abadi"/>
                <a:ea typeface="SF Pro" pitchFamily="2" charset="0"/>
                <a:cs typeface="SF Pro" pitchFamily="2" charset="0"/>
              </a:rPr>
              <a:t>1</a:t>
            </a:r>
            <a:r>
              <a:rPr lang="en-US" baseline="30000" dirty="0">
                <a:solidFill>
                  <a:schemeClr val="bg2"/>
                </a:solidFill>
                <a:latin typeface="Abadi"/>
                <a:ea typeface="SF Pro" pitchFamily="2" charset="0"/>
                <a:cs typeface="SF Pro" pitchFamily="2" charset="0"/>
              </a:rPr>
              <a:t>st</a:t>
            </a:r>
            <a:r>
              <a:rPr lang="en-US" dirty="0">
                <a:solidFill>
                  <a:schemeClr val="bg2"/>
                </a:solidFill>
                <a:latin typeface="Abadi"/>
                <a:ea typeface="SF Pro" pitchFamily="2" charset="0"/>
                <a:cs typeface="SF Pro" pitchFamily="2" charset="0"/>
              </a:rPr>
              <a:t> November 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ishttps://github.com/pisac036/testrepo/blob/main/data%20wrangling.ipynb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https://github.com/pisac036/testrepo/blob/main/EDA%20with%20visualization%20lab.ipynb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https://github.com/pisac036/testrepo/blob/main/EDA%20with%20SQL.ipynb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https://github.com/pisac036/testrepo/blob/main/Machine%20Learning%20Prediction%20lab.ipynb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rotWithShape="1">
          <a:blip r:embed="rId3"/>
          <a:srcRect l="10809" t="16297" r="68615" b="44722"/>
          <a:stretch/>
        </p:blipFill>
        <p:spPr>
          <a:xfrm>
            <a:off x="1202635" y="1729431"/>
            <a:ext cx="4005470" cy="3399138"/>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
        <p:nvSpPr>
          <p:cNvPr id="4" name="TextBox 3">
            <a:extLst>
              <a:ext uri="{FF2B5EF4-FFF2-40B4-BE49-F238E27FC236}">
                <a16:creationId xmlns:a16="http://schemas.microsoft.com/office/drawing/2014/main" id="{878F875F-6791-424B-BB72-51DEF2F8E2E6}"/>
              </a:ext>
            </a:extLst>
          </p:cNvPr>
          <p:cNvSpPr txBox="1"/>
          <p:nvPr/>
        </p:nvSpPr>
        <p:spPr>
          <a:xfrm>
            <a:off x="5883965" y="1729431"/>
            <a:ext cx="4999383" cy="646331"/>
          </a:xfrm>
          <a:prstGeom prst="rect">
            <a:avLst/>
          </a:prstGeom>
          <a:noFill/>
        </p:spPr>
        <p:txBody>
          <a:bodyPr wrap="square" rtlCol="0">
            <a:spAutoFit/>
          </a:bodyPr>
          <a:lstStyle/>
          <a:p>
            <a:pPr marL="285750" indent="-285750">
              <a:buFont typeface="Arial" panose="020B0604020202020204" pitchFamily="34" charset="0"/>
              <a:buChar char="•"/>
            </a:pPr>
            <a:r>
              <a:rPr lang="en-GB" dirty="0"/>
              <a:t>Launch sites found on the coasts of Florida and California</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https://github.com/pisac036/testrepo/blob/main/Data%20Collection%20API%20Lab.ipynb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1322</TotalTime>
  <Words>1750</Words>
  <Application>Microsoft Office PowerPoint</Application>
  <PresentationFormat>Widescreen</PresentationFormat>
  <Paragraphs>204</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Pisani Christa Marie at EWA</cp:lastModifiedBy>
  <cp:revision>200</cp:revision>
  <dcterms:created xsi:type="dcterms:W3CDTF">2021-04-29T18:58:34Z</dcterms:created>
  <dcterms:modified xsi:type="dcterms:W3CDTF">2022-11-01T16:21:16Z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